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  <p:sldId id="260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03"/>
    <p:restoredTop sz="94675"/>
  </p:normalViewPr>
  <p:slideViewPr>
    <p:cSldViewPr snapToGrid="0">
      <p:cViewPr>
        <p:scale>
          <a:sx n="78" d="100"/>
          <a:sy n="78" d="100"/>
        </p:scale>
        <p:origin x="116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7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1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0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7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1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0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2CB0F-CFDB-B5C4-775A-8A533B71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5" y="374064"/>
            <a:ext cx="3108960" cy="18328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1BDD7E-0CB0-D9EE-02E8-B006FE3E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5" y="2443218"/>
            <a:ext cx="3108960" cy="1836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A3F8EE-36AC-A953-E43F-4DF04290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170" y="374064"/>
            <a:ext cx="3108960" cy="1834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953C7-1E8A-974B-A3B4-BB7A6D2EA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170" y="2443218"/>
            <a:ext cx="3108960" cy="183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8BDF1-B3EF-00D3-6894-02B98FE36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5" y="4514435"/>
            <a:ext cx="3108960" cy="1836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64E04-FC65-2FDB-17C4-1428F26E8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170" y="4514435"/>
            <a:ext cx="3108960" cy="1835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EDD9A-2B4E-F053-6845-C0FEC499E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5" y="6585279"/>
            <a:ext cx="3108960" cy="184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70EC43-2089-6B6C-0BB1-F624CD5D9472}"/>
              </a:ext>
            </a:extLst>
          </p:cNvPr>
          <p:cNvSpPr txBox="1"/>
          <p:nvPr/>
        </p:nvSpPr>
        <p:spPr>
          <a:xfrm>
            <a:off x="153450" y="84150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A) Original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63A97-A5B0-C835-6047-287944F8E7B3}"/>
              </a:ext>
            </a:extLst>
          </p:cNvPr>
          <p:cNvSpPr txBox="1"/>
          <p:nvPr/>
        </p:nvSpPr>
        <p:spPr>
          <a:xfrm>
            <a:off x="3558046" y="84150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B) Cell 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66601-7BD4-8F6F-9165-9E6F8ADA9B09}"/>
              </a:ext>
            </a:extLst>
          </p:cNvPr>
          <p:cNvSpPr txBox="1"/>
          <p:nvPr/>
        </p:nvSpPr>
        <p:spPr>
          <a:xfrm>
            <a:off x="153450" y="2178308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C) Photobleaching correction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47D7C-F415-9DDB-37C0-8BA6B005A992}"/>
              </a:ext>
            </a:extLst>
          </p:cNvPr>
          <p:cNvSpPr txBox="1"/>
          <p:nvPr/>
        </p:nvSpPr>
        <p:spPr>
          <a:xfrm>
            <a:off x="3558046" y="2178308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D) Particle tracking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D403D-3B4E-9C80-522F-5CC7F3BFE012}"/>
              </a:ext>
            </a:extLst>
          </p:cNvPr>
          <p:cNvSpPr txBox="1"/>
          <p:nvPr/>
        </p:nvSpPr>
        <p:spPr>
          <a:xfrm>
            <a:off x="153450" y="4252309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E) Spot properties (size)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C81E9-5528-CB07-31DF-DBB0618F8B51}"/>
              </a:ext>
            </a:extLst>
          </p:cNvPr>
          <p:cNvSpPr txBox="1"/>
          <p:nvPr/>
        </p:nvSpPr>
        <p:spPr>
          <a:xfrm>
            <a:off x="3558046" y="4252309"/>
            <a:ext cx="1466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F) Time courses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5D4395-923C-2B0B-E521-79D4ED46E672}"/>
              </a:ext>
            </a:extLst>
          </p:cNvPr>
          <p:cNvSpPr txBox="1"/>
          <p:nvPr/>
        </p:nvSpPr>
        <p:spPr>
          <a:xfrm>
            <a:off x="151446" y="6313823"/>
            <a:ext cx="2362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G) Autocorrelation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EF987-ABAE-AADE-DF5C-F51018FBAD76}"/>
              </a:ext>
            </a:extLst>
          </p:cNvPr>
          <p:cNvSpPr txBox="1"/>
          <p:nvPr/>
        </p:nvSpPr>
        <p:spPr>
          <a:xfrm>
            <a:off x="3556042" y="6313823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H) Colocalization analysis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2F603E-C0B8-E043-1333-BADB2732C1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6170" y="6585279"/>
            <a:ext cx="3108960" cy="18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56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1E82419-5C4E-F9F1-0CA0-A9E035FBB0CA}"/>
              </a:ext>
            </a:extLst>
          </p:cNvPr>
          <p:cNvSpPr/>
          <p:nvPr/>
        </p:nvSpPr>
        <p:spPr>
          <a:xfrm>
            <a:off x="2688206" y="255810"/>
            <a:ext cx="1278385" cy="2752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MicroLive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909A74E-8F0F-C59B-3076-D3807F22C3F4}"/>
              </a:ext>
            </a:extLst>
          </p:cNvPr>
          <p:cNvSpPr/>
          <p:nvPr/>
        </p:nvSpPr>
        <p:spPr>
          <a:xfrm>
            <a:off x="201720" y="951514"/>
            <a:ext cx="735367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Utilities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D8DBCA-C0E6-0528-DEFA-8292872AB48E}"/>
              </a:ext>
            </a:extLst>
          </p:cNvPr>
          <p:cNvSpPr/>
          <p:nvPr/>
        </p:nvSpPr>
        <p:spPr>
          <a:xfrm>
            <a:off x="1362352" y="951514"/>
            <a:ext cx="1097872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7DBFC5-2D5A-63D2-3219-4D038FDE25C2}"/>
              </a:ext>
            </a:extLst>
          </p:cNvPr>
          <p:cNvSpPr/>
          <p:nvPr/>
        </p:nvSpPr>
        <p:spPr>
          <a:xfrm>
            <a:off x="2876119" y="951514"/>
            <a:ext cx="902563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93B9C7-E321-B671-8103-476160FA7713}"/>
              </a:ext>
            </a:extLst>
          </p:cNvPr>
          <p:cNvSpPr/>
          <p:nvPr/>
        </p:nvSpPr>
        <p:spPr>
          <a:xfrm>
            <a:off x="4247999" y="951514"/>
            <a:ext cx="902563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496D6B-CD8F-0F22-6AAE-4DBCF7B80FC5}"/>
              </a:ext>
            </a:extLst>
          </p:cNvPr>
          <p:cNvSpPr/>
          <p:nvPr/>
        </p:nvSpPr>
        <p:spPr>
          <a:xfrm>
            <a:off x="5602586" y="951514"/>
            <a:ext cx="1000213" cy="1938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2D4DE67-D42E-8DFE-45FD-E3782E4C3B2B}"/>
              </a:ext>
            </a:extLst>
          </p:cNvPr>
          <p:cNvSpPr/>
          <p:nvPr/>
        </p:nvSpPr>
        <p:spPr>
          <a:xfrm>
            <a:off x="201718" y="1371949"/>
            <a:ext cx="735367" cy="193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9C6F69-DAE2-B5B0-567B-84BD88B0231E}"/>
              </a:ext>
            </a:extLst>
          </p:cNvPr>
          <p:cNvSpPr/>
          <p:nvPr/>
        </p:nvSpPr>
        <p:spPr>
          <a:xfrm>
            <a:off x="201718" y="1791542"/>
            <a:ext cx="735367" cy="1938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65E5ED8-9319-1726-0304-36126575A39F}"/>
              </a:ext>
            </a:extLst>
          </p:cNvPr>
          <p:cNvSpPr/>
          <p:nvPr/>
        </p:nvSpPr>
        <p:spPr>
          <a:xfrm>
            <a:off x="1324622" y="1371949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4772DBD-0871-2D9A-3DAF-860B0AB12EC6}"/>
              </a:ext>
            </a:extLst>
          </p:cNvPr>
          <p:cNvSpPr/>
          <p:nvPr/>
        </p:nvSpPr>
        <p:spPr>
          <a:xfrm>
            <a:off x="1324622" y="1791542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Photobleaching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75A6243-7BDA-3FEB-9488-14A7FA7E892C}"/>
              </a:ext>
            </a:extLst>
          </p:cNvPr>
          <p:cNvSpPr/>
          <p:nvPr/>
        </p:nvSpPr>
        <p:spPr>
          <a:xfrm>
            <a:off x="2740734" y="1371949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745DBAA-5D68-8781-5855-D88FCDC9D60F}"/>
              </a:ext>
            </a:extLst>
          </p:cNvPr>
          <p:cNvSpPr/>
          <p:nvPr/>
        </p:nvSpPr>
        <p:spPr>
          <a:xfrm>
            <a:off x="2740734" y="1791542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Course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C5B76EA-E60E-AA8D-3D67-CFE62F889704}"/>
              </a:ext>
            </a:extLst>
          </p:cNvPr>
          <p:cNvSpPr/>
          <p:nvPr/>
        </p:nvSpPr>
        <p:spPr>
          <a:xfrm>
            <a:off x="2740734" y="2211135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Colocalization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D8E7C11-3C1F-5C6E-61B7-82B16697A61E}"/>
              </a:ext>
            </a:extLst>
          </p:cNvPr>
          <p:cNvSpPr/>
          <p:nvPr/>
        </p:nvSpPr>
        <p:spPr>
          <a:xfrm>
            <a:off x="2740734" y="2630728"/>
            <a:ext cx="1173332" cy="34030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Colocalization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A34A242-B537-7F1D-2E96-913BD4F013E8}"/>
              </a:ext>
            </a:extLst>
          </p:cNvPr>
          <p:cNvSpPr/>
          <p:nvPr/>
        </p:nvSpPr>
        <p:spPr>
          <a:xfrm>
            <a:off x="4112614" y="1371949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C4F5B01-F9B4-AB9F-3149-E7FACA308298}"/>
              </a:ext>
            </a:extLst>
          </p:cNvPr>
          <p:cNvSpPr/>
          <p:nvPr/>
        </p:nvSpPr>
        <p:spPr>
          <a:xfrm>
            <a:off x="4112614" y="1791542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0D15156-7E44-7BC3-3DAD-8E9329EEB258}"/>
              </a:ext>
            </a:extLst>
          </p:cNvPr>
          <p:cNvSpPr/>
          <p:nvPr/>
        </p:nvSpPr>
        <p:spPr>
          <a:xfrm>
            <a:off x="5516026" y="1371949"/>
            <a:ext cx="1173332" cy="19202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Crops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8CB9D4E-2882-FDF4-A7B9-B399AA2E58F1}"/>
              </a:ext>
            </a:extLst>
          </p:cNvPr>
          <p:cNvSpPr/>
          <p:nvPr/>
        </p:nvSpPr>
        <p:spPr>
          <a:xfrm>
            <a:off x="5516026" y="1791541"/>
            <a:ext cx="1173332" cy="33832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 Visualization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EF17B12-DBC7-E64B-00C7-84E6DEA1F3F3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1738154" y="-637731"/>
            <a:ext cx="420496" cy="275799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86ECAC4-E50F-9C9E-07EB-A6E86DD285F5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5400000">
            <a:off x="2409096" y="33211"/>
            <a:ext cx="420496" cy="1416111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02F06E8-EE26-F196-6A72-B6E69D2EF169}"/>
              </a:ext>
            </a:extLst>
          </p:cNvPr>
          <p:cNvCxnSpPr>
            <a:stCxn id="2" idx="2"/>
            <a:endCxn id="5" idx="0"/>
          </p:cNvCxnSpPr>
          <p:nvPr/>
        </p:nvCxnSpPr>
        <p:spPr>
          <a:xfrm rot="16200000" flipH="1">
            <a:off x="3117152" y="741265"/>
            <a:ext cx="420496" cy="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18345C5-7BEE-2EB2-1B29-E6507CE77F20}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3803092" y="55325"/>
            <a:ext cx="420496" cy="137188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B542791-4BB7-8136-1312-93D9EFED32FC}"/>
              </a:ext>
            </a:extLst>
          </p:cNvPr>
          <p:cNvCxnSpPr>
            <a:stCxn id="2" idx="2"/>
            <a:endCxn id="7" idx="0"/>
          </p:cNvCxnSpPr>
          <p:nvPr/>
        </p:nvCxnSpPr>
        <p:spPr>
          <a:xfrm rot="16200000" flipH="1">
            <a:off x="4504798" y="-646381"/>
            <a:ext cx="420496" cy="277529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395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56</Words>
  <Application>Microsoft Macintosh PowerPoint</Application>
  <PresentationFormat>A4 Paper (210x297 mm)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Aguilera De Lira, Luis U</dc:creator>
  <cp:lastModifiedBy>Aguilera De Lira, Luis U</cp:lastModifiedBy>
  <cp:revision>16</cp:revision>
  <dcterms:created xsi:type="dcterms:W3CDTF">2025-07-16T18:40:24Z</dcterms:created>
  <dcterms:modified xsi:type="dcterms:W3CDTF">2025-07-25T22:33:21Z</dcterms:modified>
</cp:coreProperties>
</file>